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69" r:id="rId4"/>
    <p:sldId id="270" r:id="rId5"/>
    <p:sldId id="272" r:id="rId6"/>
    <p:sldId id="261" r:id="rId7"/>
    <p:sldId id="259" r:id="rId8"/>
    <p:sldId id="257" r:id="rId9"/>
    <p:sldId id="258" r:id="rId10"/>
    <p:sldId id="260" r:id="rId11"/>
    <p:sldId id="267" r:id="rId12"/>
    <p:sldId id="262" r:id="rId13"/>
    <p:sldId id="264" r:id="rId14"/>
    <p:sldId id="266" r:id="rId15"/>
    <p:sldId id="265" r:id="rId16"/>
    <p:sldId id="263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C2E53"/>
    <a:srgbClr val="FFF6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59662-847E-3545-91F9-05D57FD2130C}" type="datetimeFigureOut">
              <a:rPr lang="en-US" smtClean="0"/>
              <a:t>5/1/13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7A5ED-AE8E-9B4E-87DE-E824CC756F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5ED-AE8E-9B4E-87DE-E824CC756F4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23C97-0008-5241-9124-0D2329411B00}" type="datetimeFigureOut">
              <a:rPr lang="en-US" smtClean="0"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401B7-2D88-5340-B4D0-BA3869A8CBB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4459"/>
            <a:ext cx="7772400" cy="4058887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en-US" sz="6600" dirty="0" smtClean="0">
                <a:solidFill>
                  <a:srgbClr val="FFF63A"/>
                </a:solidFill>
                <a:latin typeface="Times New Roman"/>
                <a:cs typeface="Times New Roman"/>
              </a:rPr>
              <a:t>A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sz="6600" dirty="0" smtClean="0">
                <a:solidFill>
                  <a:srgbClr val="BC2E53"/>
                </a:solidFill>
                <a:latin typeface="Times New Roman"/>
                <a:cs typeface="Times New Roman"/>
              </a:rPr>
              <a:t>N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D </a:t>
            </a:r>
            <a:b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en-US" sz="6600" dirty="0" smtClean="0">
                <a:solidFill>
                  <a:srgbClr val="BC2E53"/>
                </a:solidFill>
                <a:latin typeface="Times New Roman"/>
                <a:cs typeface="Times New Roman"/>
              </a:rPr>
              <a:t>G</a:t>
            </a:r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L</a:t>
            </a: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6600" dirty="0" smtClean="0">
                <a:solidFill>
                  <a:srgbClr val="FFF63A"/>
                </a:solidFill>
                <a:latin typeface="Times New Roman"/>
                <a:cs typeface="Times New Roman"/>
              </a:rPr>
              <a:t>S</a:t>
            </a:r>
            <a:endParaRPr lang="en-US" sz="6600" dirty="0">
              <a:solidFill>
                <a:srgbClr val="FFF63A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1-zvAqJID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596" r="-21596"/>
          <a:stretch>
            <a:fillRect/>
          </a:stretch>
        </p:blipFill>
        <p:spPr>
          <a:xfrm>
            <a:off x="774712" y="1296479"/>
            <a:ext cx="7549624" cy="415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15" y="784904"/>
            <a:ext cx="7066454" cy="529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+Dunstan%27s++%288+of+8%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09" r="-2510"/>
          <a:stretch>
            <a:fillRect/>
          </a:stretch>
        </p:blipFill>
        <p:spPr>
          <a:xfrm>
            <a:off x="2512483" y="342988"/>
            <a:ext cx="4445168" cy="578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63" y="966401"/>
            <a:ext cx="7187020" cy="485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62" y="645869"/>
            <a:ext cx="6667500" cy="530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83" y="861517"/>
            <a:ext cx="6913459" cy="518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gpatternsunsetx550gif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602" r="-5577"/>
          <a:stretch>
            <a:fillRect/>
          </a:stretch>
        </p:blipFill>
        <p:spPr>
          <a:xfrm>
            <a:off x="374369" y="1182404"/>
            <a:ext cx="4238101" cy="5344126"/>
          </a:xfrm>
        </p:spPr>
      </p:pic>
      <p:pic>
        <p:nvPicPr>
          <p:cNvPr id="5" name="Picture 4" descr="stainedglasssupplies006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301" y="463550"/>
            <a:ext cx="3962400" cy="593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tained glas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 rot="4560292">
            <a:off x="-573493" y="1531001"/>
            <a:ext cx="6995838" cy="384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83902" y="1656688"/>
            <a:ext cx="3368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Layer your tissue paper to make more colors like colored glass is layered!</a:t>
            </a:r>
          </a:p>
          <a:p>
            <a:endParaRPr lang="en-US" sz="2400" dirty="0" smtClean="0"/>
          </a:p>
          <a:p>
            <a:r>
              <a:rPr lang="en-US" sz="2400" dirty="0" smtClean="0"/>
              <a:t>Be careful! The tissue paper is fragile and may tear like glass is fragile and may break!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 that is always changing because of the effect of different light shining through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Made with big sheets of blown glass that has color because of different metallic </a:t>
            </a:r>
            <a:r>
              <a:rPr lang="en-US" i="1" dirty="0" smtClean="0"/>
              <a:t>oxides	</a:t>
            </a:r>
          </a:p>
          <a:p>
            <a:pPr lvl="2"/>
            <a:r>
              <a:rPr lang="en-US" i="1" dirty="0" smtClean="0"/>
              <a:t>Oxide – oxygen reacting with another element such as:</a:t>
            </a:r>
          </a:p>
          <a:p>
            <a:pPr lvl="4"/>
            <a:r>
              <a:rPr lang="en-US" i="1" dirty="0" smtClean="0"/>
              <a:t>Cobalt to make blue </a:t>
            </a:r>
          </a:p>
          <a:p>
            <a:pPr lvl="4">
              <a:buNone/>
            </a:pPr>
            <a:endParaRPr lang="en-US" i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6741">
            <a:off x="107405" y="1063455"/>
            <a:ext cx="1759790" cy="131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9096">
            <a:off x="3698709" y="1202749"/>
            <a:ext cx="2227060" cy="139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49773" y="2297669"/>
            <a:ext cx="69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864" y="846965"/>
            <a:ext cx="66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7465">
            <a:off x="544102" y="3237928"/>
            <a:ext cx="1933380" cy="193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9271" y="4997925"/>
            <a:ext cx="80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Lime</a:t>
            </a:r>
            <a:endParaRPr lang="en-US" dirty="0"/>
          </a:p>
        </p:txBody>
      </p:sp>
      <p:sp>
        <p:nvSpPr>
          <p:cNvPr id="11" name="Plus 10"/>
          <p:cNvSpPr/>
          <p:nvPr/>
        </p:nvSpPr>
        <p:spPr>
          <a:xfrm>
            <a:off x="2356588" y="2221231"/>
            <a:ext cx="853358" cy="86331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5582">
            <a:off x="2864734" y="3042748"/>
            <a:ext cx="2257699" cy="169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qual 13"/>
          <p:cNvSpPr/>
          <p:nvPr/>
        </p:nvSpPr>
        <p:spPr>
          <a:xfrm>
            <a:off x="5094476" y="2765778"/>
            <a:ext cx="872668" cy="832555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15853" y="2332361"/>
            <a:ext cx="3537739" cy="280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560840" y="4590093"/>
            <a:ext cx="161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Temperatures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09473" y="5507144"/>
            <a:ext cx="181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COLORED GLASS!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600" y="88069"/>
            <a:ext cx="1626115" cy="162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101599" y="1685962"/>
            <a:ext cx="150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Cobalt Oxide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049871"/>
            <a:ext cx="8229600" cy="4525963"/>
          </a:xfrm>
        </p:spPr>
        <p:txBody>
          <a:bodyPr/>
          <a:lstStyle/>
          <a:p>
            <a:r>
              <a:rPr lang="en-US" dirty="0" smtClean="0"/>
              <a:t>More colors can be made by layering the colored glass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224" y="2511855"/>
            <a:ext cx="5192888" cy="370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 pieces of glass are joined together with lead stripes called </a:t>
            </a:r>
            <a:r>
              <a:rPr lang="en-US" i="1" dirty="0" err="1" smtClean="0"/>
              <a:t>cames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711" y="3039534"/>
            <a:ext cx="4115505" cy="308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Gothic Cathedral Stained Glass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Chartres Cathedral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1150 – 1250 (almost 1,000 years old!)</a:t>
            </a:r>
          </a:p>
          <a:p>
            <a:pPr lvl="1"/>
            <a:r>
              <a:rPr lang="en-US" dirty="0" smtClean="0"/>
              <a:t>One of few French Cathedrals with surviving stained glass windows</a:t>
            </a:r>
          </a:p>
          <a:p>
            <a:pPr lvl="1"/>
            <a:r>
              <a:rPr lang="en-US" dirty="0" smtClean="0"/>
              <a:t>Rose Window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rtres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593" r="-9162"/>
          <a:stretch>
            <a:fillRect/>
          </a:stretch>
        </p:blipFill>
        <p:spPr>
          <a:xfrm>
            <a:off x="-13805" y="331337"/>
            <a:ext cx="4977845" cy="611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2219974-rose-window-of-chartres-cathed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165" y="676342"/>
            <a:ext cx="3614946" cy="543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551px-Chartres_Cathedral_North_Transept_North_Rose_Window_2007_08_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295" r="-1573"/>
          <a:stretch>
            <a:fillRect/>
          </a:stretch>
        </p:blipFill>
        <p:spPr>
          <a:xfrm>
            <a:off x="1425227" y="451555"/>
            <a:ext cx="5935512" cy="5716941"/>
          </a:xfrm>
        </p:spPr>
      </p:pic>
      <p:sp>
        <p:nvSpPr>
          <p:cNvPr id="7" name="TextBox 6"/>
          <p:cNvSpPr txBox="1"/>
          <p:nvPr/>
        </p:nvSpPr>
        <p:spPr>
          <a:xfrm>
            <a:off x="372731" y="451555"/>
            <a:ext cx="149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Rose Window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902" y="585331"/>
            <a:ext cx="6116542" cy="5767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145</Words>
  <Application>Microsoft Macintosh PowerPoint</Application>
  <PresentationFormat>On-screen Show (4:3)</PresentationFormat>
  <Paragraphs>25</Paragraphs>
  <Slides>17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STAINED  GLASS</vt:lpstr>
      <vt:lpstr>Slide 2</vt:lpstr>
      <vt:lpstr>Slide 3</vt:lpstr>
      <vt:lpstr>Slide 4</vt:lpstr>
      <vt:lpstr>Slide 5</vt:lpstr>
      <vt:lpstr>Gothic Cathedral Stained Glass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William Woods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STAINED  GLASS</dc:title>
  <dc:creator>Erica Begley</dc:creator>
  <cp:lastModifiedBy>Erica Begley</cp:lastModifiedBy>
  <cp:revision>9</cp:revision>
  <dcterms:created xsi:type="dcterms:W3CDTF">2013-04-30T04:09:04Z</dcterms:created>
  <dcterms:modified xsi:type="dcterms:W3CDTF">2013-05-01T18:24:08Z</dcterms:modified>
</cp:coreProperties>
</file>